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9" autoAdjust="0"/>
    <p:restoredTop sz="94660"/>
  </p:normalViewPr>
  <p:slideViewPr>
    <p:cSldViewPr>
      <p:cViewPr>
        <p:scale>
          <a:sx n="76" d="100"/>
          <a:sy n="76" d="100"/>
        </p:scale>
        <p:origin x="-11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B02E14E-D5FD-4B1E-A425-41450CC6F3E5}" type="datetimeFigureOut">
              <a:rPr lang="en-US" smtClean="0"/>
              <a:t>1/21/2013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5617D33-F45D-4333-ACED-7403A9D978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smtClean="0"/>
              <a:t>Chromosome Anyway?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8340872" cy="6096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8367294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84519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might have seen a double helix before if you’ve ridden Goliath at Six Flags Over Georgia.</a:t>
            </a:r>
            <a:endParaRPr lang="en-US" dirty="0"/>
          </a:p>
        </p:txBody>
      </p:sp>
      <p:pic>
        <p:nvPicPr>
          <p:cNvPr id="1026" name="Picture 2" descr="http://www.ultimaterollercoaster.com/themeparks/new06/sfog_goliath/img/sfog_goliath_art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57200"/>
            <a:ext cx="6096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233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324" y="381000"/>
            <a:ext cx="8260476" cy="6019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" y="381000"/>
            <a:ext cx="8350101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" y="381000"/>
            <a:ext cx="8403061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8399885" cy="6096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</TotalTime>
  <Words>24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What is a Chromosome Anyway?</vt:lpstr>
      <vt:lpstr>PowerPoint Presentation</vt:lpstr>
      <vt:lpstr>PowerPoint Presentation</vt:lpstr>
      <vt:lpstr>You might have seen a double helix before if you’ve ridden Goliath at Six Flags Over Georgia.</vt:lpstr>
      <vt:lpstr>PowerPoint Presentation</vt:lpstr>
      <vt:lpstr>PowerPoint Presentation</vt:lpstr>
      <vt:lpstr>PowerPoint Presentation</vt:lpstr>
      <vt:lpstr>PowerPoint Presentation</vt:lpstr>
    </vt:vector>
  </TitlesOfParts>
  <Company>Mississippi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Chromosome Anyway?</dc:title>
  <dc:creator>Extension Service</dc:creator>
  <cp:lastModifiedBy>Brandi</cp:lastModifiedBy>
  <cp:revision>2</cp:revision>
  <dcterms:created xsi:type="dcterms:W3CDTF">2011-11-28T01:06:43Z</dcterms:created>
  <dcterms:modified xsi:type="dcterms:W3CDTF">2013-01-21T15:03:17Z</dcterms:modified>
</cp:coreProperties>
</file>